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4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91" r:id="rId56"/>
    <p:sldId id="392" r:id="rId57"/>
    <p:sldId id="393" r:id="rId58"/>
    <p:sldId id="40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317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26" r:id="rId84"/>
    <p:sldId id="390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23" r:id="rId96"/>
    <p:sldId id="425" r:id="rId97"/>
    <p:sldId id="418" r:id="rId98"/>
    <p:sldId id="419" r:id="rId99"/>
    <p:sldId id="420" r:id="rId100"/>
    <p:sldId id="421" r:id="rId101"/>
    <p:sldId id="373" r:id="rId102"/>
    <p:sldId id="374" r:id="rId10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76" d="100"/>
          <a:sy n="76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commentAuthors" Target="commentAuthors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g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636168" y="34104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719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37901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5608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40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99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0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</a:p>
          <a:p>
            <a:pPr lvl="1"/>
            <a:r>
              <a:rPr lang="it-IT" dirty="0" smtClean="0"/>
              <a:t>Interfaccia semplice </a:t>
            </a:r>
            <a:r>
              <a:rPr lang="it-IT" smtClean="0"/>
              <a:t>ed usabile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5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26370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b;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(….);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665</TotalTime>
  <Words>3214</Words>
  <Application>Microsoft Macintosh PowerPoint</Application>
  <PresentationFormat>Presentazione su schermo (4:3)</PresentationFormat>
  <Paragraphs>650</Paragraphs>
  <Slides>102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3" baseType="lpstr">
      <vt:lpstr>Equinozio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Andrea</cp:lastModifiedBy>
  <cp:revision>82</cp:revision>
  <dcterms:created xsi:type="dcterms:W3CDTF">2012-12-23T12:37:08Z</dcterms:created>
  <dcterms:modified xsi:type="dcterms:W3CDTF">2013-01-06T15:45:10Z</dcterms:modified>
</cp:coreProperties>
</file>